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png" ContentType="image/png"/>
  <Override PartName="/ppt/media/image5.jpeg" ContentType="image/jpeg"/>
  <Override PartName="/ppt/media/image6.png" ContentType="image/png"/>
  <Override PartName="/ppt/media/image8.jpeg" ContentType="image/jpeg"/>
  <Override PartName="/ppt/media/image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011633B-9D03-4CDE-A985-346A7D8144C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C2D6F3A-EC3D-4125-B97B-B322F136E5F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75FB2D8-F3D4-44BB-953C-8A1676FCD554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C8B0EF8-9A86-42E2-95B7-A5E8D24F0AC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31AE177-CC91-46F4-89E4-D291AB3EBC4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50965E1-3008-484A-B743-57A92EF3043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3422DC9-6AAA-4508-A821-4922C376E7D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C9E08CA-3559-4987-896C-49B57731ED9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CD6A9AB-2946-499F-88D5-7ADE4891196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D4F034D-D653-46D8-8D17-C846E8B10F1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FDA0999-13E3-44EE-A943-B3C6F68E04E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7B55360-1FE3-4F6F-B52F-FB154E3845B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&lt;дата/время&gt;</a:t>
            </a:r>
            <a:endParaRPr b="0" lang="ru-RU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ru-RU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C3013B76-7C38-42DB-B2D8-B9F937D59366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2" name="Объект 4" descr=""/>
          <p:cNvPicPr/>
          <p:nvPr/>
        </p:nvPicPr>
        <p:blipFill>
          <a:blip r:embed="rId1"/>
          <a:stretch/>
        </p:blipFill>
        <p:spPr>
          <a:xfrm>
            <a:off x="1124280" y="3859920"/>
            <a:ext cx="10355400" cy="2632680"/>
          </a:xfrm>
          <a:prstGeom prst="rect">
            <a:avLst/>
          </a:prstGeom>
          <a:ln w="0">
            <a:noFill/>
          </a:ln>
        </p:spPr>
      </p:pic>
      <p:pic>
        <p:nvPicPr>
          <p:cNvPr id="43" name="Picture 2" descr="https://avatars.mds.yandex.net/i?id=61d925d26e0b023070dbcdf50e9252f0_l-8076535-images-thumbs&amp;n=13"/>
          <p:cNvPicPr/>
          <p:nvPr/>
        </p:nvPicPr>
        <p:blipFill>
          <a:blip r:embed="rId2"/>
          <a:stretch/>
        </p:blipFill>
        <p:spPr>
          <a:xfrm>
            <a:off x="2249280" y="115920"/>
            <a:ext cx="7085520" cy="3573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5" name="Picture 14" descr=""/>
          <p:cNvPicPr/>
          <p:nvPr/>
        </p:nvPicPr>
        <p:blipFill>
          <a:blip r:embed="rId1"/>
          <a:srcRect l="0" t="10362" r="-938" b="18224"/>
          <a:stretch/>
        </p:blipFill>
        <p:spPr>
          <a:xfrm>
            <a:off x="2480400" y="449280"/>
            <a:ext cx="6125400" cy="6127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7" name="Picture 2" descr="Picture background"/>
          <p:cNvPicPr/>
          <p:nvPr/>
        </p:nvPicPr>
        <p:blipFill>
          <a:blip r:embed="rId1"/>
          <a:stretch/>
        </p:blipFill>
        <p:spPr>
          <a:xfrm>
            <a:off x="987840" y="258840"/>
            <a:ext cx="9699120" cy="6487920"/>
          </a:xfrm>
          <a:prstGeom prst="rect">
            <a:avLst/>
          </a:prstGeom>
          <a:ln w="0">
            <a:noFill/>
          </a:ln>
        </p:spPr>
      </p:pic>
      <p:pic>
        <p:nvPicPr>
          <p:cNvPr id="48" name="Picture 14" descr=""/>
          <p:cNvPicPr/>
          <p:nvPr/>
        </p:nvPicPr>
        <p:blipFill>
          <a:blip r:embed="rId2"/>
          <a:srcRect l="0" t="10362" r="-938" b="18224"/>
          <a:stretch/>
        </p:blipFill>
        <p:spPr>
          <a:xfrm>
            <a:off x="8634960" y="4466520"/>
            <a:ext cx="2385360" cy="2386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0" name="Picture 2" descr="Picture background"/>
          <p:cNvPicPr/>
          <p:nvPr/>
        </p:nvPicPr>
        <p:blipFill>
          <a:blip r:embed="rId1"/>
          <a:stretch/>
        </p:blipFill>
        <p:spPr>
          <a:xfrm>
            <a:off x="536040" y="0"/>
            <a:ext cx="11382480" cy="6648120"/>
          </a:xfrm>
          <a:prstGeom prst="rect">
            <a:avLst/>
          </a:prstGeom>
          <a:ln w="0">
            <a:noFill/>
          </a:ln>
        </p:spPr>
      </p:pic>
      <p:pic>
        <p:nvPicPr>
          <p:cNvPr id="51" name="Picture 14" descr=""/>
          <p:cNvPicPr/>
          <p:nvPr/>
        </p:nvPicPr>
        <p:blipFill>
          <a:blip r:embed="rId2"/>
          <a:srcRect l="0" t="10362" r="-938" b="18224"/>
          <a:stretch/>
        </p:blipFill>
        <p:spPr>
          <a:xfrm>
            <a:off x="5875920" y="5630400"/>
            <a:ext cx="1017360" cy="1017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3" name="Picture 3" descr=""/>
          <p:cNvPicPr/>
          <p:nvPr/>
        </p:nvPicPr>
        <p:blipFill>
          <a:blip r:embed="rId1"/>
          <a:srcRect l="0" t="10362" r="-938" b="18224"/>
          <a:stretch/>
        </p:blipFill>
        <p:spPr>
          <a:xfrm>
            <a:off x="2480400" y="449280"/>
            <a:ext cx="6125400" cy="6127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Application>LibreOffice/7.3.3.2$Windows_X86_64 LibreOffice_project/d1d0ea68f081ee2800a922cac8f79445e4603348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2024-11-26T13:58:11Z</dcterms:created>
  <dc:creator>Наталья</dc:creator>
  <dc:description/>
  <dc:language>ru-RU</dc:language>
  <cp:lastModifiedBy/>
  <dcterms:modified xsi:type="dcterms:W3CDTF">2024-11-27T17:35:30Z</dcterms:modified>
  <cp:revision>5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Широкоэкранный</vt:lpwstr>
  </property>
  <property fmtid="{D5CDD505-2E9C-101B-9397-08002B2CF9AE}" pid="3" name="Slides">
    <vt:i4>4</vt:i4>
  </property>
</Properties>
</file>